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8" r:id="rId4"/>
    <p:sldId id="257" r:id="rId5"/>
    <p:sldId id="265" r:id="rId6"/>
    <p:sldId id="266" r:id="rId7"/>
    <p:sldId id="258" r:id="rId8"/>
    <p:sldId id="259" r:id="rId9"/>
    <p:sldId id="260" r:id="rId10"/>
    <p:sldId id="261" r:id="rId11"/>
    <p:sldId id="262" r:id="rId12"/>
    <p:sldId id="264"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48F9EB-7E4B-40A0-A67F-C57A1114A73C}"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B41F3A-69A1-49DE-8EFF-0A844646C483}" type="datetimeFigureOut">
              <a:rPr lang="en-US" smtClean="0"/>
              <a:pPr/>
              <a:t>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48F9EB-7E4B-40A0-A67F-C57A1114A73C}"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8B41F3A-69A1-49DE-8EFF-0A844646C483}" type="datetimeFigureOut">
              <a:rPr lang="en-US" smtClean="0"/>
              <a:pPr/>
              <a:t>2/2/2013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648F9EB-7E4B-40A0-A67F-C57A1114A7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timing>
    <p:tnLst>
      <p:par>
        <p:cTn id="1" dur="indefinite" restart="never" nodeType="tmRoot"/>
      </p:par>
    </p:tnLst>
  </p:timing>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mfischer\Desktop\Learning_to_Change_Changing_to_Learn_Student_Voice.wm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Technology’s Role In </a:t>
            </a:r>
            <a:br>
              <a:rPr lang="en-US" dirty="0" smtClean="0"/>
            </a:br>
            <a:r>
              <a:rPr lang="en-US" dirty="0" smtClean="0"/>
              <a:t>Curriculum and Assessment</a:t>
            </a:r>
            <a:endParaRPr lang="en-US" dirty="0"/>
          </a:p>
        </p:txBody>
      </p:sp>
      <p:sp>
        <p:nvSpPr>
          <p:cNvPr id="3" name="Subtitle 2"/>
          <p:cNvSpPr>
            <a:spLocks noGrp="1"/>
          </p:cNvSpPr>
          <p:nvPr>
            <p:ph type="subTitle" idx="1"/>
          </p:nvPr>
        </p:nvSpPr>
        <p:spPr/>
        <p:txBody>
          <a:bodyPr/>
          <a:lstStyle/>
          <a:p>
            <a:r>
              <a:rPr lang="en-US" dirty="0" smtClean="0"/>
              <a:t>Michael Fischer</a:t>
            </a:r>
          </a:p>
          <a:p>
            <a:r>
              <a:rPr lang="en-US" dirty="0" smtClean="0"/>
              <a:t>EDU 640</a:t>
            </a:r>
          </a:p>
          <a:p>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a:t>
            </a:r>
            <a:br>
              <a:rPr lang="en-US" dirty="0" smtClean="0"/>
            </a:br>
            <a:r>
              <a:rPr lang="en-US" dirty="0" smtClean="0"/>
              <a:t>Technology Plan of 2010</a:t>
            </a:r>
            <a:endParaRPr lang="en-US" dirty="0"/>
          </a:p>
        </p:txBody>
      </p:sp>
      <p:sp>
        <p:nvSpPr>
          <p:cNvPr id="3" name="Content Placeholder 2"/>
          <p:cNvSpPr>
            <a:spLocks noGrp="1"/>
          </p:cNvSpPr>
          <p:nvPr>
            <p:ph idx="1"/>
          </p:nvPr>
        </p:nvSpPr>
        <p:spPr/>
        <p:txBody>
          <a:bodyPr/>
          <a:lstStyle/>
          <a:p>
            <a:r>
              <a:rPr lang="en-US" b="1" dirty="0" smtClean="0"/>
              <a:t>Infrastructure: Access and Enable </a:t>
            </a:r>
          </a:p>
          <a:p>
            <a:pPr lvl="1"/>
            <a:r>
              <a:rPr lang="en-US" dirty="0" smtClean="0"/>
              <a:t>Goal: All students and educators will have access to a comprehensive infrastructure for learning when and where they need it.</a:t>
            </a:r>
          </a:p>
          <a:p>
            <a:pPr lvl="1"/>
            <a:endParaRPr lang="en-US" dirty="0" smtClean="0"/>
          </a:p>
          <a:p>
            <a:endParaRPr lang="en-US"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a:t>
            </a:r>
            <a:br>
              <a:rPr lang="en-US" dirty="0" smtClean="0"/>
            </a:br>
            <a:r>
              <a:rPr lang="en-US" dirty="0" smtClean="0"/>
              <a:t>Technology Plan of 2010</a:t>
            </a:r>
            <a:endParaRPr lang="en-US" dirty="0"/>
          </a:p>
        </p:txBody>
      </p:sp>
      <p:sp>
        <p:nvSpPr>
          <p:cNvPr id="3" name="Content Placeholder 2"/>
          <p:cNvSpPr>
            <a:spLocks noGrp="1"/>
          </p:cNvSpPr>
          <p:nvPr>
            <p:ph idx="1"/>
          </p:nvPr>
        </p:nvSpPr>
        <p:spPr/>
        <p:txBody>
          <a:bodyPr/>
          <a:lstStyle/>
          <a:p>
            <a:r>
              <a:rPr lang="en-US" b="1" dirty="0" smtClean="0"/>
              <a:t>Productivity: Redesign and Transform </a:t>
            </a:r>
          </a:p>
          <a:p>
            <a:pPr lvl="1"/>
            <a:r>
              <a:rPr lang="en-US" dirty="0" smtClean="0"/>
              <a:t>Goal: Our education system at all levels will redesign processes and structures to take advantage of the power of technology to improve learning outcomes while making more efficient use of time, money, and staff.</a:t>
            </a:r>
          </a:p>
          <a:p>
            <a:pPr lvl="1"/>
            <a:endParaRPr lang="en-US" dirty="0" smtClean="0"/>
          </a:p>
          <a:p>
            <a:endParaRPr lang="en-US"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in Assessment</a:t>
            </a:r>
            <a:endParaRPr lang="en-US" dirty="0"/>
          </a:p>
        </p:txBody>
      </p:sp>
      <p:sp>
        <p:nvSpPr>
          <p:cNvPr id="3" name="Content Placeholder 2"/>
          <p:cNvSpPr>
            <a:spLocks noGrp="1"/>
          </p:cNvSpPr>
          <p:nvPr>
            <p:ph idx="1"/>
          </p:nvPr>
        </p:nvSpPr>
        <p:spPr>
          <a:xfrm>
            <a:off x="502920" y="530352"/>
            <a:ext cx="8183880" cy="4651248"/>
          </a:xfrm>
        </p:spPr>
        <p:txBody>
          <a:bodyPr>
            <a:normAutofit/>
          </a:bodyPr>
          <a:lstStyle/>
          <a:p>
            <a:r>
              <a:rPr lang="en-US" dirty="0" smtClean="0"/>
              <a:t>Smarter Balanced Assessment will help states test on Common Core Standards</a:t>
            </a:r>
          </a:p>
          <a:p>
            <a:r>
              <a:rPr lang="en-US" dirty="0" smtClean="0"/>
              <a:t>Advantages</a:t>
            </a:r>
          </a:p>
          <a:p>
            <a:pPr lvl="1"/>
            <a:r>
              <a:rPr lang="en-US" dirty="0" smtClean="0"/>
              <a:t>Timely Data</a:t>
            </a:r>
          </a:p>
          <a:p>
            <a:pPr lvl="1"/>
            <a:r>
              <a:rPr lang="en-US" dirty="0" smtClean="0"/>
              <a:t>Individualized, Accurate Assessment</a:t>
            </a:r>
          </a:p>
          <a:p>
            <a:pPr lvl="1"/>
            <a:r>
              <a:rPr lang="en-US" dirty="0" smtClean="0"/>
              <a:t>Accessible Reports</a:t>
            </a:r>
          </a:p>
          <a:p>
            <a:pPr lvl="1"/>
            <a:r>
              <a:rPr lang="en-US" dirty="0" smtClean="0"/>
              <a:t>Increased Efficiency and Security</a:t>
            </a:r>
          </a:p>
          <a:p>
            <a:endParaRPr lang="en-US" dirty="0" smtClean="0"/>
          </a:p>
          <a:p>
            <a:pPr lvl="1"/>
            <a:endParaRPr lang="en-US" dirty="0"/>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in Assessment</a:t>
            </a:r>
            <a:endParaRPr lang="en-US" dirty="0"/>
          </a:p>
        </p:txBody>
      </p:sp>
      <p:sp>
        <p:nvSpPr>
          <p:cNvPr id="3" name="Content Placeholder 2"/>
          <p:cNvSpPr>
            <a:spLocks noGrp="1"/>
          </p:cNvSpPr>
          <p:nvPr>
            <p:ph idx="1"/>
          </p:nvPr>
        </p:nvSpPr>
        <p:spPr/>
        <p:txBody>
          <a:bodyPr/>
          <a:lstStyle/>
          <a:p>
            <a:r>
              <a:rPr lang="en-US" dirty="0" smtClean="0"/>
              <a:t>Will see a shift in hardware/software in schools</a:t>
            </a:r>
          </a:p>
          <a:p>
            <a:pPr lvl="1"/>
            <a:r>
              <a:rPr lang="en-US" dirty="0" smtClean="0"/>
              <a:t>From desktop/laptop to mobile devices</a:t>
            </a:r>
          </a:p>
          <a:p>
            <a:pPr lvl="1"/>
            <a:r>
              <a:rPr lang="en-US" dirty="0" smtClean="0"/>
              <a:t>Hardware Requirements</a:t>
            </a:r>
          </a:p>
          <a:p>
            <a:r>
              <a:rPr lang="en-US" dirty="0" smtClean="0"/>
              <a:t>Scientific Pilot vs. Volunteer </a:t>
            </a:r>
            <a:r>
              <a:rPr lang="en-US" dirty="0" smtClean="0"/>
              <a:t>Pilot</a:t>
            </a:r>
          </a:p>
          <a:p>
            <a:r>
              <a:rPr lang="en-US" dirty="0" smtClean="0"/>
              <a:t>Still so many ?</a:t>
            </a:r>
          </a:p>
          <a:p>
            <a:pPr lvl="1"/>
            <a:r>
              <a:rPr lang="en-US" dirty="0" smtClean="0"/>
              <a:t>Conference call on Feb. 11</a:t>
            </a:r>
            <a:r>
              <a:rPr lang="en-US" baseline="30000" dirty="0" smtClean="0"/>
              <a:t>th</a:t>
            </a:r>
            <a:r>
              <a:rPr lang="en-US" dirty="0" smtClean="0"/>
              <a:t> with Smarter </a:t>
            </a:r>
            <a:r>
              <a:rPr lang="en-US" smtClean="0"/>
              <a:t>Balanced COO to </a:t>
            </a:r>
            <a:r>
              <a:rPr lang="en-US" dirty="0" smtClean="0"/>
              <a:t>help clear up some questions</a:t>
            </a:r>
          </a:p>
          <a:p>
            <a:endParaRPr lang="en-US" dirty="0" smtClean="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View of Technology</a:t>
            </a:r>
            <a:endParaRPr lang="en-US" dirty="0"/>
          </a:p>
        </p:txBody>
      </p:sp>
      <p:pic>
        <p:nvPicPr>
          <p:cNvPr id="6" name="Learning_to_Change_Changing_to_Learn_Student_Voice.wmv">
            <a:hlinkClick r:id="" action="ppaction://media"/>
          </p:cNvPr>
          <p:cNvPicPr>
            <a:picLocks noGrp="1" noRot="1" noChangeAspect="1"/>
          </p:cNvPicPr>
          <p:nvPr>
            <p:ph idx="1"/>
            <a:videoFile r:link="rId1"/>
          </p:nvPr>
        </p:nvPicPr>
        <p:blipFill>
          <a:blip r:embed="rId3" cstate="print"/>
          <a:stretch>
            <a:fillRect/>
          </a:stretch>
        </p:blipFill>
        <p:spPr>
          <a:xfrm>
            <a:off x="457200" y="457200"/>
            <a:ext cx="8271932" cy="4652962"/>
          </a:xfrm>
          <a:prstGeom prst="rect">
            <a:avLst/>
          </a:prstGeom>
        </p:spPr>
      </p:pic>
    </p:spTree>
  </p:cSld>
  <p:clrMapOvr>
    <a:masterClrMapping/>
  </p:clrMapOvr>
  <p:transition>
    <p:fade thruBlk="1"/>
  </p:transition>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View of Technology</a:t>
            </a:r>
            <a:endParaRPr lang="en-US" dirty="0"/>
          </a:p>
        </p:txBody>
      </p:sp>
      <p:pic>
        <p:nvPicPr>
          <p:cNvPr id="4" name="Content Placeholder 3" descr="blended_cartoon.jpg"/>
          <p:cNvPicPr>
            <a:picLocks noGrp="1" noChangeAspect="1"/>
          </p:cNvPicPr>
          <p:nvPr>
            <p:ph idx="1"/>
          </p:nvPr>
        </p:nvPicPr>
        <p:blipFill>
          <a:blip r:embed="rId2" cstate="print"/>
          <a:stretch>
            <a:fillRect/>
          </a:stretch>
        </p:blipFill>
        <p:spPr>
          <a:xfrm>
            <a:off x="73891" y="1371599"/>
            <a:ext cx="8841509" cy="2917697"/>
          </a:xfrm>
        </p:spPr>
      </p:pic>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Why Include Technology in Education?</a:t>
            </a:r>
            <a:endParaRPr lang="en-US" dirty="0"/>
          </a:p>
        </p:txBody>
      </p:sp>
      <p:sp>
        <p:nvSpPr>
          <p:cNvPr id="7" name="Content Placeholder 6"/>
          <p:cNvSpPr>
            <a:spLocks noGrp="1"/>
          </p:cNvSpPr>
          <p:nvPr>
            <p:ph idx="1"/>
          </p:nvPr>
        </p:nvSpPr>
        <p:spPr/>
        <p:txBody>
          <a:bodyPr/>
          <a:lstStyle/>
          <a:p>
            <a:r>
              <a:rPr lang="en-US" dirty="0" smtClean="0"/>
              <a:t>Expansion of time and place</a:t>
            </a:r>
          </a:p>
          <a:p>
            <a:pPr lvl="1"/>
            <a:r>
              <a:rPr lang="en-US" dirty="0" smtClean="0"/>
              <a:t>WWW=Whenever, Wherever, Whatever</a:t>
            </a:r>
          </a:p>
          <a:p>
            <a:r>
              <a:rPr lang="en-US" dirty="0" smtClean="0"/>
              <a:t>Depth of Understanding</a:t>
            </a:r>
          </a:p>
          <a:p>
            <a:pPr lvl="1"/>
            <a:r>
              <a:rPr lang="en-US" dirty="0" smtClean="0"/>
              <a:t>Simulations and Online field trips</a:t>
            </a:r>
          </a:p>
          <a:p>
            <a:r>
              <a:rPr lang="en-US" dirty="0" smtClean="0"/>
              <a:t>Learning vs. Teaching</a:t>
            </a:r>
          </a:p>
          <a:p>
            <a:pPr lvl="1"/>
            <a:r>
              <a:rPr lang="en-US" dirty="0" smtClean="0"/>
              <a:t>Shifts learning responsibility unto the student</a:t>
            </a:r>
          </a:p>
          <a:p>
            <a:r>
              <a:rPr lang="en-US" dirty="0" smtClean="0"/>
              <a:t>New media for self-expression</a:t>
            </a:r>
          </a:p>
          <a:p>
            <a:pPr lvl="1"/>
            <a:r>
              <a:rPr lang="en-US" dirty="0" smtClean="0"/>
              <a:t>Slideshows, videos, blogs, animation, music</a:t>
            </a:r>
            <a:endParaRPr lang="en-US"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Include Technology in Education?</a:t>
            </a:r>
            <a:endParaRPr lang="en-US" dirty="0"/>
          </a:p>
        </p:txBody>
      </p:sp>
      <p:sp>
        <p:nvSpPr>
          <p:cNvPr id="3" name="Content Placeholder 2"/>
          <p:cNvSpPr>
            <a:spLocks noGrp="1"/>
          </p:cNvSpPr>
          <p:nvPr>
            <p:ph idx="1"/>
          </p:nvPr>
        </p:nvSpPr>
        <p:spPr/>
        <p:txBody>
          <a:bodyPr/>
          <a:lstStyle/>
          <a:p>
            <a:r>
              <a:rPr lang="en-US" dirty="0" smtClean="0"/>
              <a:t>Collaboration</a:t>
            </a:r>
          </a:p>
          <a:p>
            <a:pPr lvl="1"/>
            <a:r>
              <a:rPr lang="en-US" dirty="0" smtClean="0"/>
              <a:t>Web 2.0, email, chat</a:t>
            </a:r>
          </a:p>
          <a:p>
            <a:r>
              <a:rPr lang="en-US" dirty="0" smtClean="0"/>
              <a:t>Going Global</a:t>
            </a:r>
          </a:p>
          <a:p>
            <a:pPr lvl="1"/>
            <a:r>
              <a:rPr lang="en-US" dirty="0" smtClean="0"/>
              <a:t>World is at your hands</a:t>
            </a:r>
          </a:p>
          <a:p>
            <a:r>
              <a:rPr lang="en-US" dirty="0" smtClean="0"/>
              <a:t>Individual Pacing and Sequence</a:t>
            </a:r>
          </a:p>
          <a:p>
            <a:pPr lvl="1"/>
            <a:r>
              <a:rPr lang="en-US" dirty="0" smtClean="0"/>
              <a:t>Students can learn at their own pace through their own learning style</a:t>
            </a:r>
          </a:p>
          <a:p>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Include Technology in Education?</a:t>
            </a:r>
            <a:endParaRPr lang="en-US" dirty="0"/>
          </a:p>
        </p:txBody>
      </p:sp>
      <p:sp>
        <p:nvSpPr>
          <p:cNvPr id="3" name="Content Placeholder 2"/>
          <p:cNvSpPr>
            <a:spLocks noGrp="1"/>
          </p:cNvSpPr>
          <p:nvPr>
            <p:ph idx="1"/>
          </p:nvPr>
        </p:nvSpPr>
        <p:spPr/>
        <p:txBody>
          <a:bodyPr/>
          <a:lstStyle/>
          <a:p>
            <a:r>
              <a:rPr lang="en-US" dirty="0" smtClean="0"/>
              <a:t>Weight</a:t>
            </a:r>
          </a:p>
          <a:p>
            <a:pPr lvl="1"/>
            <a:r>
              <a:rPr lang="en-US" dirty="0" smtClean="0"/>
              <a:t>Less for students to carry around</a:t>
            </a:r>
          </a:p>
          <a:p>
            <a:r>
              <a:rPr lang="en-US" dirty="0" smtClean="0"/>
              <a:t>Personal Productivity</a:t>
            </a:r>
          </a:p>
          <a:p>
            <a:pPr lvl="1"/>
            <a:r>
              <a:rPr lang="en-US" dirty="0" smtClean="0"/>
              <a:t>Students need to learn to make life more productive</a:t>
            </a:r>
          </a:p>
          <a:p>
            <a:r>
              <a:rPr lang="en-US" dirty="0" smtClean="0"/>
              <a:t>Lower Cost</a:t>
            </a:r>
          </a:p>
          <a:p>
            <a:pPr lvl="1"/>
            <a:r>
              <a:rPr lang="en-US" dirty="0" smtClean="0"/>
              <a:t>Technology and curriculum resources may help lower costs </a:t>
            </a:r>
          </a:p>
          <a:p>
            <a:endParaRPr lang="en-US"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a:t>
            </a:r>
            <a:br>
              <a:rPr lang="en-US" dirty="0" smtClean="0"/>
            </a:br>
            <a:r>
              <a:rPr lang="en-US" dirty="0" smtClean="0"/>
              <a:t>Technology Plan of 2010</a:t>
            </a:r>
            <a:endParaRPr lang="en-US" dirty="0"/>
          </a:p>
        </p:txBody>
      </p:sp>
      <p:sp>
        <p:nvSpPr>
          <p:cNvPr id="3" name="Content Placeholder 2"/>
          <p:cNvSpPr>
            <a:spLocks noGrp="1"/>
          </p:cNvSpPr>
          <p:nvPr>
            <p:ph idx="1"/>
          </p:nvPr>
        </p:nvSpPr>
        <p:spPr/>
        <p:txBody>
          <a:bodyPr/>
          <a:lstStyle/>
          <a:p>
            <a:r>
              <a:rPr lang="en-US" b="1" dirty="0" smtClean="0"/>
              <a:t>Learning: Engage and Empower </a:t>
            </a:r>
          </a:p>
          <a:p>
            <a:pPr lvl="1"/>
            <a:r>
              <a:rPr lang="en-US" dirty="0" smtClean="0"/>
              <a:t>Goal: All learners will have engaging and empowering learning experiences both in and out of school that prepare them to be active, creative, knowledgeable, and ethical participants in our globally networked society.</a:t>
            </a:r>
          </a:p>
          <a:p>
            <a:pPr lvl="1"/>
            <a:endParaRPr lang="en-US" dirty="0" smtClean="0"/>
          </a:p>
          <a:p>
            <a:endParaRPr lang="en-US"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a:t>
            </a:r>
            <a:br>
              <a:rPr lang="en-US" dirty="0" smtClean="0"/>
            </a:br>
            <a:r>
              <a:rPr lang="en-US" dirty="0" smtClean="0"/>
              <a:t>Technology Plan of 2010</a:t>
            </a:r>
            <a:endParaRPr lang="en-US" dirty="0"/>
          </a:p>
        </p:txBody>
      </p:sp>
      <p:sp>
        <p:nvSpPr>
          <p:cNvPr id="3" name="Content Placeholder 2"/>
          <p:cNvSpPr>
            <a:spLocks noGrp="1"/>
          </p:cNvSpPr>
          <p:nvPr>
            <p:ph idx="1"/>
          </p:nvPr>
        </p:nvSpPr>
        <p:spPr/>
        <p:txBody>
          <a:bodyPr/>
          <a:lstStyle/>
          <a:p>
            <a:r>
              <a:rPr lang="en-US" b="1" dirty="0" smtClean="0"/>
              <a:t>Assessment: Measure What Matters </a:t>
            </a:r>
          </a:p>
          <a:p>
            <a:pPr lvl="1"/>
            <a:r>
              <a:rPr lang="en-US" dirty="0" smtClean="0"/>
              <a:t>Goal: Our education system at all levels will leverage the power of technology to measure what matters and use assessment data for continuous improvement.</a:t>
            </a:r>
          </a:p>
          <a:p>
            <a:endParaRPr lang="en-US" dirty="0" smtClean="0"/>
          </a:p>
          <a:p>
            <a:endParaRPr lang="en-US"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Education </a:t>
            </a:r>
            <a:br>
              <a:rPr lang="en-US" dirty="0" smtClean="0"/>
            </a:br>
            <a:r>
              <a:rPr lang="en-US" dirty="0" smtClean="0"/>
              <a:t>Technology Plan of 2010</a:t>
            </a:r>
            <a:endParaRPr lang="en-US" dirty="0"/>
          </a:p>
        </p:txBody>
      </p:sp>
      <p:sp>
        <p:nvSpPr>
          <p:cNvPr id="3" name="Content Placeholder 2"/>
          <p:cNvSpPr>
            <a:spLocks noGrp="1"/>
          </p:cNvSpPr>
          <p:nvPr>
            <p:ph idx="1"/>
          </p:nvPr>
        </p:nvSpPr>
        <p:spPr/>
        <p:txBody>
          <a:bodyPr/>
          <a:lstStyle/>
          <a:p>
            <a:r>
              <a:rPr lang="en-US" b="1" dirty="0" smtClean="0"/>
              <a:t>Teaching: Prepare and Connect </a:t>
            </a:r>
          </a:p>
          <a:p>
            <a:pPr lvl="1"/>
            <a:r>
              <a:rPr lang="en-US" dirty="0" smtClean="0"/>
              <a:t>Goal: Professional educators will be supported individually and in teams by technology that connects them to data, content, resources, expertise, and learning experiences that can empower and inspire them to provide more effective teaching for all learners. </a:t>
            </a:r>
          </a:p>
          <a:p>
            <a:pPr lvl="1"/>
            <a:endParaRPr lang="en-US" dirty="0" smtClean="0"/>
          </a:p>
          <a:p>
            <a:endParaRPr lang="en-US" dirty="0"/>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346</TotalTime>
  <Words>404</Words>
  <Application>Microsoft Office PowerPoint</Application>
  <PresentationFormat>On-screen Show (4:3)</PresentationFormat>
  <Paragraphs>57</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Technology’s Role In  Curriculum and Assessment</vt:lpstr>
      <vt:lpstr>Student View of Technology</vt:lpstr>
      <vt:lpstr>Teacher View of Technology</vt:lpstr>
      <vt:lpstr>Why Include Technology in Education?</vt:lpstr>
      <vt:lpstr>Why Include Technology in Education?</vt:lpstr>
      <vt:lpstr>Why Include Technology in Education?</vt:lpstr>
      <vt:lpstr>National Education  Technology Plan of 2010</vt:lpstr>
      <vt:lpstr>National Education  Technology Plan of 2010</vt:lpstr>
      <vt:lpstr>National Education  Technology Plan of 2010</vt:lpstr>
      <vt:lpstr>National Education  Technology Plan of 2010</vt:lpstr>
      <vt:lpstr>National Education  Technology Plan of 2010</vt:lpstr>
      <vt:lpstr>Technology in Assessment</vt:lpstr>
      <vt:lpstr>Technology in Assessment</vt:lpstr>
    </vt:vector>
  </TitlesOfParts>
  <Company>lphs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in  Curriculum and Assessment</dc:title>
  <dc:creator>Tad Walker</dc:creator>
  <cp:lastModifiedBy>Tad Walker</cp:lastModifiedBy>
  <cp:revision>27</cp:revision>
  <dcterms:created xsi:type="dcterms:W3CDTF">2013-02-02T06:29:51Z</dcterms:created>
  <dcterms:modified xsi:type="dcterms:W3CDTF">2013-02-02T17:22:44Z</dcterms:modified>
</cp:coreProperties>
</file>